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47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1884</Words>
  <Application>Microsoft Office PowerPoint</Application>
  <PresentationFormat>Widescreen</PresentationFormat>
  <Paragraphs>366</Paragraphs>
  <Slides>50</Slides>
  <Notes>27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53</cp:revision>
  <dcterms:created xsi:type="dcterms:W3CDTF">2023-05-24T00:27:17Z</dcterms:created>
  <dcterms:modified xsi:type="dcterms:W3CDTF">2023-07-01T10:10:54Z</dcterms:modified>
</cp:coreProperties>
</file>